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58" r:id="rId8"/>
    <p:sldId id="259" r:id="rId9"/>
    <p:sldId id="260" r:id="rId10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C7"/>
    <a:srgbClr val="585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09"/>
    <p:restoredTop sz="94654"/>
  </p:normalViewPr>
  <p:slideViewPr>
    <p:cSldViewPr snapToGrid="0" snapToObjects="1">
      <p:cViewPr>
        <p:scale>
          <a:sx n="111" d="100"/>
          <a:sy n="111" d="100"/>
        </p:scale>
        <p:origin x="78" y="-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C33D853-444B-3A4D-BC09-53625D9090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DA52EFE-75E7-2141-8ED4-DF9A64EDDF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AF231D7-DECD-2C4C-B0C1-59391EA75C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0416" y="275911"/>
            <a:ext cx="2510439" cy="753626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91233FDB-6D8F-0941-9896-D4492D2976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98921" y="3429000"/>
            <a:ext cx="259535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9018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 2_ege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4">
            <a:extLst>
              <a:ext uri="{FF2B5EF4-FFF2-40B4-BE49-F238E27FC236}">
                <a16:creationId xmlns:a16="http://schemas.microsoft.com/office/drawing/2014/main" id="{B407FC9F-B6B1-1D41-9335-FCF07B67F5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341438"/>
            <a:ext cx="12192000" cy="3653968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D9C74645-7D45-4A47-BA9D-712491FDDABE}"/>
              </a:ext>
            </a:extLst>
          </p:cNvPr>
          <p:cNvSpPr/>
          <p:nvPr userDrawn="1"/>
        </p:nvSpPr>
        <p:spPr>
          <a:xfrm>
            <a:off x="0" y="4995406"/>
            <a:ext cx="12192000" cy="1862594"/>
          </a:xfrm>
          <a:prstGeom prst="rect">
            <a:avLst/>
          </a:prstGeom>
          <a:solidFill>
            <a:srgbClr val="0091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ADBB5DC-2875-8749-806E-2AB7A2A76D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5352889"/>
            <a:ext cx="10515600" cy="687937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2590FEE-3A70-794A-8A1D-D3081280B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6167220"/>
            <a:ext cx="10515600" cy="341338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9FDC9A02-4CD8-8E48-B732-EE497E0179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0416" y="275911"/>
            <a:ext cx="2510439" cy="75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677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9038BC2-7F4E-0546-B28F-441F45BBC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0351"/>
            <a:ext cx="10515600" cy="1430338"/>
          </a:xfr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50D918F-F2C7-464C-BBD7-D1144CE86F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0F38216-DC76-9546-BFD9-DEC5BABAF8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C073DB4-0EE0-E54B-80D6-BC3EA18B4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65413-281C-A945-AC67-4C012DC0E62D}" type="datetimeFigureOut">
              <a:rPr lang="nb-NO" smtClean="0"/>
              <a:t>15.03.2021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ADD1DCF-2B1F-F141-A37A-633C21804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D43B3EE-44C2-3D4C-9297-F1A69310C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D8F47-BC9C-DE4B-AD4A-E3A179DDA27B}" type="slidenum">
              <a:rPr lang="nb-NO" smtClean="0"/>
              <a:t>‹#›</a:t>
            </a:fld>
            <a:endParaRPr lang="nb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B38967EA-2011-3B45-BD14-A7E357701E05}"/>
              </a:ext>
            </a:extLst>
          </p:cNvPr>
          <p:cNvSpPr/>
          <p:nvPr userDrawn="1"/>
        </p:nvSpPr>
        <p:spPr>
          <a:xfrm>
            <a:off x="11533188" y="0"/>
            <a:ext cx="658812" cy="6858000"/>
          </a:xfrm>
          <a:prstGeom prst="rect">
            <a:avLst/>
          </a:prstGeom>
          <a:solidFill>
            <a:srgbClr val="0091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rgbClr val="0091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983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A6230F3-D288-0B4A-95F2-4E54029DA3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CDFF067-8F19-9648-A90A-9BE99B9C99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708DA00-3A1D-7945-937C-E95BB35635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0EC5015B-8FD5-F544-A48C-8A0882EE2D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57CF5F6E-700E-AE48-9443-F3ED7AFB02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31779A76-5602-FB44-8D3F-B03B3BD03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65413-281C-A945-AC67-4C012DC0E62D}" type="datetimeFigureOut">
              <a:rPr lang="nb-NO" smtClean="0"/>
              <a:t>15.03.2021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1ED49792-3480-3C40-B2B3-F50D803BA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956EDA5D-B63D-C946-8296-2F827DC83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D8F47-BC9C-DE4B-AD4A-E3A179DDA27B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2722FB11-5151-AD41-BB49-2B60EAC174F3}"/>
              </a:ext>
            </a:extLst>
          </p:cNvPr>
          <p:cNvSpPr/>
          <p:nvPr userDrawn="1"/>
        </p:nvSpPr>
        <p:spPr>
          <a:xfrm>
            <a:off x="11533188" y="13447"/>
            <a:ext cx="658812" cy="6858000"/>
          </a:xfrm>
          <a:prstGeom prst="rect">
            <a:avLst/>
          </a:prstGeom>
          <a:solidFill>
            <a:srgbClr val="0091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rgbClr val="0091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682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+ beskrivelse">
    <p:bg>
      <p:bgPr>
        <a:solidFill>
          <a:srgbClr val="0091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>
            <a:extLst>
              <a:ext uri="{FF2B5EF4-FFF2-40B4-BE49-F238E27FC236}">
                <a16:creationId xmlns:a16="http://schemas.microsoft.com/office/drawing/2014/main" id="{AFCC58A2-B270-7B4C-9EBF-34EFADFA34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147455"/>
            <a:ext cx="9144000" cy="1362508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SETT INN FAKTA/ SITAT HER</a:t>
            </a:r>
          </a:p>
        </p:txBody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082D8B55-6E20-7E4E-90EB-1AE35D64BCCA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524000" y="3729161"/>
            <a:ext cx="9144000" cy="50901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609474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4FDF0DD-5142-804F-9D0E-B958D3B788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CC2D2D69-43DE-7F45-A649-E22B6CC84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65413-281C-A945-AC67-4C012DC0E62D}" type="datetimeFigureOut">
              <a:rPr lang="nb-NO" smtClean="0"/>
              <a:t>15.03.2021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9C8A11E-1B65-2A4F-B47F-14A6B20A4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61A8EC9-C3F7-CC4D-A5A2-422C815E9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D8F47-BC9C-DE4B-AD4A-E3A179DDA27B}" type="slidenum">
              <a:rPr lang="nb-NO" smtClean="0"/>
              <a:t>‹#›</a:t>
            </a:fld>
            <a:endParaRPr lang="nb-NO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DF2E4AAB-98B9-0540-85FF-C1CDBADC0C60}"/>
              </a:ext>
            </a:extLst>
          </p:cNvPr>
          <p:cNvSpPr/>
          <p:nvPr userDrawn="1"/>
        </p:nvSpPr>
        <p:spPr>
          <a:xfrm>
            <a:off x="11533188" y="0"/>
            <a:ext cx="658812" cy="6858000"/>
          </a:xfrm>
          <a:prstGeom prst="rect">
            <a:avLst/>
          </a:prstGeom>
          <a:solidFill>
            <a:srgbClr val="0091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rgbClr val="0091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4090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5A37281-5527-194B-994F-595663F7F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65413-281C-A945-AC67-4C012DC0E62D}" type="datetimeFigureOut">
              <a:rPr lang="nb-NO" smtClean="0"/>
              <a:t>15.03.2021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0647C447-9B9D-AA49-985C-C57459CF5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4834290-E173-944C-B95A-F2FBB85D4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D8F47-BC9C-DE4B-AD4A-E3A179DDA27B}" type="slidenum">
              <a:rPr lang="nb-NO" smtClean="0"/>
              <a:t>‹#›</a:t>
            </a:fld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5E46ACF5-BFDF-3141-8F56-55FD8F44509B}"/>
              </a:ext>
            </a:extLst>
          </p:cNvPr>
          <p:cNvSpPr/>
          <p:nvPr userDrawn="1"/>
        </p:nvSpPr>
        <p:spPr>
          <a:xfrm>
            <a:off x="11533188" y="0"/>
            <a:ext cx="658812" cy="6858000"/>
          </a:xfrm>
          <a:prstGeom prst="rect">
            <a:avLst/>
          </a:prstGeom>
          <a:solidFill>
            <a:srgbClr val="0091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rgbClr val="0091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5692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D42BC36-CEA3-7F4A-9503-6A93DC5241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1EBF1C2-1211-3B46-9360-B1A0B2EF9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737E989-7917-9E48-A841-F5CAF65DCC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66E83A8-E449-BC49-A276-0D6F651B9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65413-281C-A945-AC67-4C012DC0E62D}" type="datetimeFigureOut">
              <a:rPr lang="nb-NO" smtClean="0"/>
              <a:t>15.03.2021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8A2EE52-06B1-BB49-A2C9-F763995F3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40409D4-4062-A74C-B038-140DB70C7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D8F47-BC9C-DE4B-AD4A-E3A179DDA27B}" type="slidenum">
              <a:rPr lang="nb-NO" smtClean="0"/>
              <a:t>‹#›</a:t>
            </a:fld>
            <a:endParaRPr lang="nb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B8FC843-4729-EA47-BAB2-F5204592B548}"/>
              </a:ext>
            </a:extLst>
          </p:cNvPr>
          <p:cNvSpPr/>
          <p:nvPr userDrawn="1"/>
        </p:nvSpPr>
        <p:spPr>
          <a:xfrm>
            <a:off x="11533188" y="12032"/>
            <a:ext cx="658812" cy="6858000"/>
          </a:xfrm>
          <a:prstGeom prst="rect">
            <a:avLst/>
          </a:prstGeom>
          <a:solidFill>
            <a:srgbClr val="0091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rgbClr val="0091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2873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+ teks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CE529DD1-1425-994C-A795-4237C700383F}"/>
              </a:ext>
            </a:extLst>
          </p:cNvPr>
          <p:cNvSpPr/>
          <p:nvPr userDrawn="1"/>
        </p:nvSpPr>
        <p:spPr>
          <a:xfrm>
            <a:off x="5948102" y="729000"/>
            <a:ext cx="6243897" cy="5400000"/>
          </a:xfrm>
          <a:prstGeom prst="rect">
            <a:avLst/>
          </a:prstGeom>
          <a:solidFill>
            <a:srgbClr val="BFE4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66E83A8-E449-BC49-A276-0D6F651B9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65413-281C-A945-AC67-4C012DC0E62D}" type="datetimeFigureOut">
              <a:rPr lang="nb-NO" smtClean="0"/>
              <a:t>15.03.2021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8A2EE52-06B1-BB49-A2C9-F763995F3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40409D4-4062-A74C-B038-140DB70C7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D8F47-BC9C-DE4B-AD4A-E3A179DDA27B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ED39D402-ED03-1D45-B06E-69183F08CA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2" y="729000"/>
            <a:ext cx="3932237" cy="5400000"/>
          </a:xfrm>
        </p:spPr>
        <p:txBody>
          <a:bodyPr anchor="ctr">
            <a:normAutofit/>
          </a:bodyPr>
          <a:lstStyle>
            <a:lvl1pPr>
              <a:defRPr sz="50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1" name="Plassholder for innhold 3">
            <a:extLst>
              <a:ext uri="{FF2B5EF4-FFF2-40B4-BE49-F238E27FC236}">
                <a16:creationId xmlns:a16="http://schemas.microsoft.com/office/drawing/2014/main" id="{C1C2D992-6625-D646-B4B4-970DFC0D8F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2689" y="1214651"/>
            <a:ext cx="5158852" cy="439458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081410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F1B018C-324E-C648-8CE0-EB5616B433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9DC87328-AE42-C145-919B-C090AB43BA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0"/>
            <a:ext cx="7008812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26EB074-3D3B-C141-AE36-D36395988D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7121270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F1B018C-324E-C648-8CE0-EB5616B433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9DC87328-AE42-C145-919B-C090AB43BA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26EB074-3D3B-C141-AE36-D36395988D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AB063E0-91C5-6F4A-91CD-37EFADD98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65413-281C-A945-AC67-4C012DC0E62D}" type="datetimeFigureOut">
              <a:rPr lang="nb-NO" smtClean="0"/>
              <a:t>15.03.2021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1D6491C-34BF-1E4C-8A65-E2BB6FD7D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2509BB6-CBEC-8F43-9A40-243C9BB62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D8F47-BC9C-DE4B-AD4A-E3A179DDA27B}" type="slidenum">
              <a:rPr lang="nb-NO" smtClean="0"/>
              <a:t>‹#›</a:t>
            </a:fld>
            <a:endParaRPr lang="nb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BC7F305E-E688-3C41-8C81-681EE396887D}"/>
              </a:ext>
            </a:extLst>
          </p:cNvPr>
          <p:cNvSpPr/>
          <p:nvPr userDrawn="1"/>
        </p:nvSpPr>
        <p:spPr>
          <a:xfrm>
            <a:off x="11533188" y="0"/>
            <a:ext cx="658812" cy="6858000"/>
          </a:xfrm>
          <a:prstGeom prst="rect">
            <a:avLst/>
          </a:prstGeom>
          <a:solidFill>
            <a:srgbClr val="0091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rgbClr val="0091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121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med bilde"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C33D853-444B-3A4D-BC09-53625D9090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DA52EFE-75E7-2141-8ED4-DF9A64EDDF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AF231D7-DECD-2C4C-B0C1-59391EA75C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0416" y="275911"/>
            <a:ext cx="2510439" cy="753626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776698D6-5220-AA4D-9898-DAE988BC65F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598921" y="3429000"/>
            <a:ext cx="259535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705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9C7229D-560F-794F-8236-5217A58C22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F786A98A-25E5-E54D-BBD9-EF34F01D20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E3A3233-2976-C243-92CA-C19830E28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65413-281C-A945-AC67-4C012DC0E62D}" type="datetimeFigureOut">
              <a:rPr lang="nb-NO" smtClean="0"/>
              <a:t>15.03.2021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8E2B82B-6641-E948-81D9-3D16B5C47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F7677BB-B029-FC4E-BB11-4CD0E7187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D8F47-BC9C-DE4B-AD4A-E3A179DDA2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45809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51C99059-5515-314F-BAE5-8A2B38F238CF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250BCE01-4B38-B843-BA97-60F4FA1A4D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47D3F34-E417-1A47-BF4D-A4F4ED84F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65413-281C-A945-AC67-4C012DC0E62D}" type="datetimeFigureOut">
              <a:rPr lang="nb-NO" smtClean="0"/>
              <a:t>15.03.2021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3D7CE9E-D8E1-C242-8E85-558456605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EAC32E3-C687-F24D-BD7B-143D37953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D8F47-BC9C-DE4B-AD4A-E3A179DDA2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68378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med bilde alternativ 2"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C33D853-444B-3A4D-BC09-53625D9090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DA52EFE-75E7-2141-8ED4-DF9A64EDDF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AF231D7-DECD-2C4C-B0C1-59391EA75C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0416" y="275911"/>
            <a:ext cx="2510439" cy="753626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776698D6-5220-AA4D-9898-DAE988BC65F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598921" y="3429000"/>
            <a:ext cx="259535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198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med bilde alternativ 3"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C33D853-444B-3A4D-BC09-53625D9090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DA52EFE-75E7-2141-8ED4-DF9A64EDDF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AF231D7-DECD-2C4C-B0C1-59391EA75C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0416" y="275911"/>
            <a:ext cx="2510439" cy="753626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776698D6-5220-AA4D-9898-DAE988BC65F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598921" y="3429000"/>
            <a:ext cx="259535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135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AC2CC9A-DA44-4642-A6C4-8508219B63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A9EAE69-000A-034C-872A-0F79C90A7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1825625"/>
            <a:ext cx="10762246" cy="435133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6E5B204-1C0D-324C-ABAA-0E7B9631C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65413-281C-A945-AC67-4C012DC0E62D}" type="datetimeFigureOut">
              <a:rPr lang="nb-NO" smtClean="0"/>
              <a:t>15.03.2021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5BFC496-8111-6849-8FD6-C1E0533B5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D45ED41-C09F-C546-8CA6-DC7543019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D8F47-BC9C-DE4B-AD4A-E3A179DDA27B}" type="slidenum">
              <a:rPr lang="nb-NO" smtClean="0"/>
              <a:t>‹#›</a:t>
            </a:fld>
            <a:endParaRPr lang="nb-NO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987FED43-7B83-F24B-A913-B090A123CA7E}"/>
              </a:ext>
            </a:extLst>
          </p:cNvPr>
          <p:cNvSpPr/>
          <p:nvPr userDrawn="1"/>
        </p:nvSpPr>
        <p:spPr>
          <a:xfrm>
            <a:off x="11533188" y="0"/>
            <a:ext cx="658812" cy="6858000"/>
          </a:xfrm>
          <a:prstGeom prst="rect">
            <a:avLst/>
          </a:prstGeom>
          <a:solidFill>
            <a:srgbClr val="0091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rgbClr val="0091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447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ADBB5DC-2875-8749-806E-2AB7A2A76D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2590FEE-3A70-794A-8A1D-D3081280B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69BD348E-24DF-1C45-9A9D-8E3A7614D3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98921" y="3429000"/>
            <a:ext cx="259535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407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loverskrift 2_bil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D9C74645-7D45-4A47-BA9D-712491FDDABE}"/>
              </a:ext>
            </a:extLst>
          </p:cNvPr>
          <p:cNvSpPr/>
          <p:nvPr userDrawn="1"/>
        </p:nvSpPr>
        <p:spPr>
          <a:xfrm>
            <a:off x="0" y="4995406"/>
            <a:ext cx="12192000" cy="1862594"/>
          </a:xfrm>
          <a:prstGeom prst="rect">
            <a:avLst/>
          </a:prstGeom>
          <a:solidFill>
            <a:srgbClr val="0091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ADBB5DC-2875-8749-806E-2AB7A2A76D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5352889"/>
            <a:ext cx="10515600" cy="687937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2590FEE-3A70-794A-8A1D-D3081280B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6167220"/>
            <a:ext cx="10515600" cy="341338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9FDC9A02-4CD8-8E48-B732-EE497E0179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0416" y="275911"/>
            <a:ext cx="2510439" cy="753626"/>
          </a:xfrm>
          <a:prstGeom prst="rect">
            <a:avLst/>
          </a:prstGeom>
        </p:spPr>
      </p:pic>
      <p:pic>
        <p:nvPicPr>
          <p:cNvPr id="5" name="Bilde 4" descr="Et bilde som inneholder utendørs, stein, natur&#10;&#10;Automatisk generert beskrivelse">
            <a:extLst>
              <a:ext uri="{FF2B5EF4-FFF2-40B4-BE49-F238E27FC236}">
                <a16:creationId xmlns:a16="http://schemas.microsoft.com/office/drawing/2014/main" id="{1C6A318E-3111-F34D-B029-84E16AFAFD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086" b="64500"/>
          <a:stretch/>
        </p:blipFill>
        <p:spPr>
          <a:xfrm>
            <a:off x="-5791" y="1360292"/>
            <a:ext cx="12203581" cy="363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16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loverskrift 2_bil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D9C74645-7D45-4A47-BA9D-712491FDDABE}"/>
              </a:ext>
            </a:extLst>
          </p:cNvPr>
          <p:cNvSpPr/>
          <p:nvPr userDrawn="1"/>
        </p:nvSpPr>
        <p:spPr>
          <a:xfrm>
            <a:off x="0" y="4995406"/>
            <a:ext cx="12192000" cy="1862594"/>
          </a:xfrm>
          <a:prstGeom prst="rect">
            <a:avLst/>
          </a:prstGeom>
          <a:solidFill>
            <a:srgbClr val="0091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ADBB5DC-2875-8749-806E-2AB7A2A76D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5352889"/>
            <a:ext cx="10515600" cy="687937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2590FEE-3A70-794A-8A1D-D3081280B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6167220"/>
            <a:ext cx="10515600" cy="341338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9FDC9A02-4CD8-8E48-B732-EE497E0179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0416" y="275911"/>
            <a:ext cx="2510439" cy="753626"/>
          </a:xfrm>
          <a:prstGeom prst="rect">
            <a:avLst/>
          </a:prstGeom>
        </p:spPr>
      </p:pic>
      <p:pic>
        <p:nvPicPr>
          <p:cNvPr id="7" name="Bilde 6" descr="Et bilde som inneholder utendørs, natur, vanndam, by&#10;&#10;Automatisk generert beskrivelse">
            <a:extLst>
              <a:ext uri="{FF2B5EF4-FFF2-40B4-BE49-F238E27FC236}">
                <a16:creationId xmlns:a16="http://schemas.microsoft.com/office/drawing/2014/main" id="{C11979AB-EBFE-0847-972B-08E5876405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908" b="50524"/>
          <a:stretch/>
        </p:blipFill>
        <p:spPr>
          <a:xfrm>
            <a:off x="-9677" y="1367117"/>
            <a:ext cx="12246444" cy="363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9490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loverskrift 2_bil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D9C74645-7D45-4A47-BA9D-712491FDDABE}"/>
              </a:ext>
            </a:extLst>
          </p:cNvPr>
          <p:cNvSpPr/>
          <p:nvPr userDrawn="1"/>
        </p:nvSpPr>
        <p:spPr>
          <a:xfrm>
            <a:off x="0" y="4995406"/>
            <a:ext cx="12192000" cy="1862594"/>
          </a:xfrm>
          <a:prstGeom prst="rect">
            <a:avLst/>
          </a:prstGeom>
          <a:solidFill>
            <a:srgbClr val="0091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ADBB5DC-2875-8749-806E-2AB7A2A76D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5352889"/>
            <a:ext cx="10515600" cy="687937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2590FEE-3A70-794A-8A1D-D3081280B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6167220"/>
            <a:ext cx="10515600" cy="341338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9FDC9A02-4CD8-8E48-B732-EE497E0179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0416" y="275911"/>
            <a:ext cx="2510439" cy="753626"/>
          </a:xfrm>
          <a:prstGeom prst="rect">
            <a:avLst/>
          </a:prstGeom>
        </p:spPr>
      </p:pic>
      <p:pic>
        <p:nvPicPr>
          <p:cNvPr id="5" name="Bilde 4" descr="Et bilde som inneholder himmel, utendørs, fjell, utsikt&#10;&#10;Automatisk generert beskrivelse">
            <a:extLst>
              <a:ext uri="{FF2B5EF4-FFF2-40B4-BE49-F238E27FC236}">
                <a16:creationId xmlns:a16="http://schemas.microsoft.com/office/drawing/2014/main" id="{16CA36E4-9279-8240-BDE4-161641BF1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3293" b="44343"/>
          <a:stretch/>
        </p:blipFill>
        <p:spPr>
          <a:xfrm>
            <a:off x="-1" y="1358491"/>
            <a:ext cx="12191999" cy="363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7431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E8ACD8C6-C536-4649-A91C-ADC17453C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60351"/>
            <a:ext cx="10764837" cy="14303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CD220C3-9B22-C043-828A-9D7F92661B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8" y="1825625"/>
            <a:ext cx="1076224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98F19EB-CD90-1F43-BC38-246C33D4CA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89351" y="6340752"/>
            <a:ext cx="1071283" cy="249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CD565413-281C-A945-AC67-4C012DC0E62D}" type="datetimeFigureOut">
              <a:rPr lang="nb-NO" smtClean="0"/>
              <a:pPr/>
              <a:t>15.03.2021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949D6E2-24BF-2F48-8631-0F6F9E659F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5308" y="6340752"/>
            <a:ext cx="6974542" cy="249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nb-NO" dirty="0"/>
              <a:t>Legg inn bunntekst her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568F5CD-4E54-9142-9178-9DFC7D02DA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1658" y="6340752"/>
            <a:ext cx="488576" cy="249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D8F47-BC9C-DE4B-AD4A-E3A179DDA27B}" type="slidenum">
              <a:rPr lang="nb-NO" smtClean="0"/>
              <a:t>‹#›</a:t>
            </a:fld>
            <a:endParaRPr lang="nb-NO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3FFAAA30-E55A-6C4A-B0D0-D1C5BFCE3312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410977" y="6187168"/>
            <a:ext cx="1738652" cy="52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112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7" r:id="rId4"/>
    <p:sldLayoutId id="2147483650" r:id="rId5"/>
    <p:sldLayoutId id="2147483651" r:id="rId6"/>
    <p:sldLayoutId id="2147483669" r:id="rId7"/>
    <p:sldLayoutId id="2147483670" r:id="rId8"/>
    <p:sldLayoutId id="2147483671" r:id="rId9"/>
    <p:sldLayoutId id="2147483661" r:id="rId10"/>
    <p:sldLayoutId id="2147483652" r:id="rId11"/>
    <p:sldLayoutId id="2147483653" r:id="rId12"/>
    <p:sldLayoutId id="2147483662" r:id="rId13"/>
    <p:sldLayoutId id="2147483654" r:id="rId14"/>
    <p:sldLayoutId id="2147483655" r:id="rId15"/>
    <p:sldLayoutId id="2147483656" r:id="rId16"/>
    <p:sldLayoutId id="2147483672" r:id="rId17"/>
    <p:sldLayoutId id="2147483668" r:id="rId18"/>
    <p:sldLayoutId id="2147483657" r:id="rId19"/>
    <p:sldLayoutId id="2147483658" r:id="rId20"/>
    <p:sldLayoutId id="2147483659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b="1" i="0" kern="1200">
          <a:solidFill>
            <a:srgbClr val="0091C7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400" b="0" i="0" kern="1200">
          <a:solidFill>
            <a:srgbClr val="58595B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457200" indent="-2111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200" b="0" i="0" kern="1200">
          <a:solidFill>
            <a:srgbClr val="58595B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757238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>
          <a:tab pos="615950" algn="l"/>
        </a:tabLst>
        <a:defRPr sz="2000" b="0" i="0" kern="1200">
          <a:solidFill>
            <a:srgbClr val="58595B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074738" indent="-3175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800" b="0" i="0" kern="1200">
          <a:solidFill>
            <a:srgbClr val="58595B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339850" indent="-3175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800" b="0" i="0" kern="1200">
          <a:solidFill>
            <a:srgbClr val="58595B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57" userDrawn="1">
          <p15:clr>
            <a:srgbClr val="F26B43"/>
          </p15:clr>
        </p15:guide>
        <p15:guide id="2" pos="7469" userDrawn="1">
          <p15:clr>
            <a:srgbClr val="F26B43"/>
          </p15:clr>
        </p15:guide>
        <p15:guide id="3" pos="70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74A4328-AF30-4441-9CDB-277A92EFB9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8C30C43-FA1C-AA4F-96A3-FB11C4B0D9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89252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E604C83-B23C-49CC-B8E7-EA66906A27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F461841-AAC1-4E0A-894D-692F1CD8CF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6432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51B50CE-78DF-4FC2-A723-77A83B51F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007C659-636B-41DA-9332-43133FF4FA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12711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4FBAC79-7A3C-4FDA-AB0F-A347CB077D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241DD169-8444-4551-AF9F-B9C7C7F1A3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1202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4BC7B6C-6BAB-4BB2-A285-DAC795CA76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815591C-0C8B-477A-8B0E-E322C0A37CCB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6428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E6CC109-D321-4B64-A26C-F4B6AE035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F808D88-C83F-4E7C-B617-9B642E80FD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688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D7B5436-95CE-4AE5-98F7-7AB24E17B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C5490AC-5E90-4FAB-B37A-44E126F3E3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FC47081-0C8B-40F6-8CD6-6BB1B9D8E47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0003B0D1-AEA3-49B8-9CD7-A25411AFFD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CBABD7EA-51CD-4D62-9CDE-79FA2B43CAE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53660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1FB5958-1B20-47A3-85CA-3CEC1F947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175C943-D1CD-41D8-A3AF-13C15034BF9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8769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B0E5B52-9E05-44B0-AD7E-055F545D1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484478B-BE6F-4B40-866E-30293EB043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41609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-mal-14-03" id="{FD416323-2407-934B-ACC0-CD37A771796D}" vid="{321D3355-A269-A743-9807-5B7E43A92C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PP-mal-modum-14-03</Template>
  <TotalTime>4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Kopland, Eivind</dc:creator>
  <cp:lastModifiedBy>Kopland, Eivind</cp:lastModifiedBy>
  <cp:revision>1</cp:revision>
  <dcterms:created xsi:type="dcterms:W3CDTF">2021-03-15T18:40:18Z</dcterms:created>
  <dcterms:modified xsi:type="dcterms:W3CDTF">2021-03-15T18:44:40Z</dcterms:modified>
</cp:coreProperties>
</file>